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5" d="100"/>
          <a:sy n="125" d="100"/>
        </p:scale>
        <p:origin x="-92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B0467-9A83-E64E-8988-D29295AAEEC3}" type="datetimeFigureOut">
              <a:rPr lang="en-US" smtClean="0"/>
              <a:t>2/29/16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DF028-57CA-8441-82B1-75F201B533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35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660 million core hours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F028-57CA-8441-82B1-75F201B533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20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27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51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54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82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432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461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981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53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20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24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81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D69BE-01C9-4546-8C06-1962B6B9DA1D}" type="datetimeFigureOut">
              <a:rPr lang="en-US" smtClean="0"/>
              <a:t>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59C9CE-9AA1-9F41-9B9D-66E7402CC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49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42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760345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Are Planetary Systems Stable?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198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A Way to Constrain Masses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685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" y="1365250"/>
            <a:ext cx="4084320" cy="30562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-104775"/>
            <a:ext cx="7772400" cy="1470025"/>
          </a:xfrm>
        </p:spPr>
        <p:txBody>
          <a:bodyPr/>
          <a:lstStyle/>
          <a:p>
            <a:r>
              <a:rPr lang="en-US" dirty="0" smtClean="0"/>
              <a:t>A Computational Bottleneck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440" y="3794870"/>
            <a:ext cx="4694744" cy="297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450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641263" y="2440048"/>
            <a:ext cx="8229600" cy="1143000"/>
          </a:xfrm>
        </p:spPr>
        <p:txBody>
          <a:bodyPr/>
          <a:lstStyle/>
          <a:p>
            <a:r>
              <a:rPr lang="en-US" dirty="0" smtClean="0"/>
              <a:t>Chaos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707" y="0"/>
            <a:ext cx="46292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9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Machine Learning Help?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060" y="1143319"/>
            <a:ext cx="4325620" cy="31837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940" y="4367542"/>
            <a:ext cx="4904740" cy="2358377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>
            <a:off x="2512060" y="3840480"/>
            <a:ext cx="414020" cy="6807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997200" y="3840480"/>
            <a:ext cx="3942080" cy="6807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6545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Wealth of Information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7220"/>
            <a:ext cx="9144000" cy="484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785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282" y="0"/>
            <a:ext cx="922960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898144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Let’s Train a Planetary Stability Classifier!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669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35</Words>
  <Application>Microsoft Macintosh PowerPoint</Application>
  <PresentationFormat>On-screen Show (4:3)</PresentationFormat>
  <Paragraphs>9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Are Planetary Systems Stable?</vt:lpstr>
      <vt:lpstr>A Way to Constrain Masses</vt:lpstr>
      <vt:lpstr>A Computational Bottleneck</vt:lpstr>
      <vt:lpstr>Chaos</vt:lpstr>
      <vt:lpstr>Can Machine Learning Help?</vt:lpstr>
      <vt:lpstr>A Wealth of Information</vt:lpstr>
      <vt:lpstr>Let’s Train a Planetary Stability Classifier!</vt:lpstr>
    </vt:vector>
  </TitlesOfParts>
  <Company>University of Toronto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Are Planetary Systems Stable?</dc:title>
  <dc:creator>Daniel Tamayo</dc:creator>
  <cp:lastModifiedBy>Daniel Tamayo</cp:lastModifiedBy>
  <cp:revision>3</cp:revision>
  <dcterms:created xsi:type="dcterms:W3CDTF">2016-02-29T19:47:40Z</dcterms:created>
  <dcterms:modified xsi:type="dcterms:W3CDTF">2016-02-29T20:23:25Z</dcterms:modified>
</cp:coreProperties>
</file>

<file path=docProps/thumbnail.jpeg>
</file>